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8" r:id="rId4"/>
    <p:sldId id="262" r:id="rId5"/>
    <p:sldId id="257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184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D848-8C39-4C26-B584-44690FC74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587B5-FF30-4648-A53A-C97A28079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ED8EC-F954-4060-89A8-8FE161BE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2672-ECD5-4F2A-853E-D2080F4F18FE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BBDB-F7FC-4FDE-8417-69573FB3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D4AC-5AFA-462E-810A-A13FDC60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29C5-2D71-4B2C-AFDE-EAD2A2FB4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D5A9-55FB-497D-BE9D-8CF8E9AA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08D68-5C57-4371-8DC9-CD07B6810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EFAD-B49E-48EF-86B5-18E59B11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0EE1-4053-4028-A333-DF71EFEF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2BD5D-21C4-40C8-911E-0B1B53DE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BD69F-625C-4A82-A7ED-6ED24EF91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D8CA-DFA4-4867-AA92-21E67A46F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D3CE-3BF9-4454-9516-36404ECB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B002-3789-4764-9CF6-D0A750B4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91FBE-3D70-43E5-BE83-D66A8C6A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1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EE2D-0666-48B3-9FE0-4E223634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C80B5-0BDE-401F-9625-1237E94F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C3F15-29C0-42D3-B925-A63457BB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E6D29-2634-49C6-9BAD-1F20F252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C5475-7ADF-48FB-B28C-99183602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D6E1-B9A0-4E9B-9025-F4B259F2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92E3F-9856-492F-B140-36F6B4658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AFBC-1FA5-42E0-9E8C-56D7CEBFE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FBEA0-EF09-4BA2-880C-DC86D536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E1DF-5023-4EA9-B127-B5B2F3F5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2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8F20-07FC-472A-8114-A771DE54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31CA0-210D-44FB-89FC-CE8EEF33F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BED9E-75A1-4576-A722-98EFAC8C9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652D0-8046-42C5-B980-6FA1B434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15735-CE84-43DD-B2BC-3138C178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F5F56-ACAD-4A81-A76D-F1CF50D6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44EF-2F3A-4106-9190-474C0610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2662C-EEC9-4F9C-B847-0B130FDC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2BC-A7AB-48A9-A19D-982A8B71B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F520E-E456-4443-88FF-F602EF479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F54F4-B78A-4303-B005-CB632A9D0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8EB20-5011-4EFF-9461-BC4D8E22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5B3D0-1F57-4F3A-A3C3-F6175983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CF0DE-BF16-4D2D-91EC-3E8F9936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80A8-B0C4-4B5B-B0FA-9BB262AA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8B6D2-9C27-4806-BF7D-1143FE7C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5A42D-15B5-4B2A-9F6B-FFC8D9B9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785CD-28C5-4399-8D26-57625F4A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AF7F5-1A60-4F90-9DD7-6858C9A7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7D154-510E-478F-B68B-B829E334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C4F8-10AB-4FA5-8FB0-5E03DCC6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F78E-8FC1-437D-9281-88913140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315C-A0F4-4C41-8D12-2DA62DFD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4E185-7FA9-4846-A628-319B14149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F6EB0-E816-4BE8-9E9E-813CCFEC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D660D-1ACD-40C1-A097-0B8CC96D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82B79-7F84-4195-84D5-7668A15B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774D-4B27-4CCB-8194-14B74380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CC5B4-BE71-4C85-AFF3-B42A1E379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9641E-4D90-430F-90C4-3917CAC47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A7629-2072-4B6C-A961-36B4973A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89370-632E-442F-B71E-DC869BA5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3CA51-265F-4F84-B20B-9AAF3B12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A21351-2424-4FCE-92D2-1FB045FF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0C45E-4720-40CA-9A32-CA9E8EB31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B54D7-A769-4D8F-A019-5EE8E960B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2D255-5CDD-47D0-96C8-3ED36197F1F9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CBC6A-42EE-4427-A83C-A09A7E104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10FD-49B1-4E31-A739-61C869EFC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2246-F9E9-4E67-9B89-156C6167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4C52-C5C3-496E-AAE8-720541C4F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7557"/>
            <a:ext cx="9144000" cy="922406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8E478-D035-4F1D-9B57-377E5E056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892141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Real-time Sentry for the World’s Oceans</a:t>
            </a:r>
          </a:p>
          <a:p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Developed by Joseph Farah in Python</a:t>
            </a:r>
          </a:p>
        </p:txBody>
      </p:sp>
    </p:spTree>
    <p:extLst>
      <p:ext uri="{BB962C8B-B14F-4D97-AF65-F5344CB8AC3E}">
        <p14:creationId xmlns:p14="http://schemas.microsoft.com/office/powerpoint/2010/main" val="315996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F5FA57-9AA1-46B9-ACD3-FE2FD4701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5" r="9091" b="114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1B182-1B70-45C3-BC9A-D1BA0F46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are coral?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072B-CA3B-4636-BF6A-166B9F774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 living creature—thousands of colonies of tiny coral polyps calcifying limestone to form hard outer shells, closely related to jellyfish</a:t>
            </a:r>
          </a:p>
          <a:p>
            <a:r>
              <a:rPr lang="en-US" sz="1800" dirty="0"/>
              <a:t>Home to 25% of the world’s marine life</a:t>
            </a:r>
          </a:p>
          <a:p>
            <a:r>
              <a:rPr lang="en-US" sz="1800" dirty="0"/>
              <a:t>Helps direct the course of evolution in the ocean</a:t>
            </a:r>
          </a:p>
          <a:p>
            <a:r>
              <a:rPr lang="en-US" sz="1800" dirty="0"/>
              <a:t>Coral reef plants and animals are important sources of new medicines being developed to treat cancer, arthritis, human bacterial infections, Alzheimer’s disease, heart disease, viruses, and other diseases. (Source: NOAA)</a:t>
            </a:r>
          </a:p>
        </p:txBody>
      </p:sp>
    </p:spTree>
    <p:extLst>
      <p:ext uri="{BB962C8B-B14F-4D97-AF65-F5344CB8AC3E}">
        <p14:creationId xmlns:p14="http://schemas.microsoft.com/office/powerpoint/2010/main" val="37417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3765-C4E8-43B7-A7DC-872BE70F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030"/>
            <a:ext cx="10515600" cy="941658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reefs are dying.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5697-5830-4934-AAAF-909FAC1D093E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93% of climate change heat is absorbed by the ocean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Coral reefs require specific pH ranges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 25% of all marine life, despite covering only 1% of the ocean floor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60% of the world’s reefs are threatened by human activity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99% of the world’s reefs are projected to experience bleaching in the next few decades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3816AF-66BC-42C6-9A64-B41001FA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outdoor, grass, sky&#10;&#10;Description generated with very high confidence">
            <a:extLst>
              <a:ext uri="{FF2B5EF4-FFF2-40B4-BE49-F238E27FC236}">
                <a16:creationId xmlns:a16="http://schemas.microsoft.com/office/drawing/2014/main" id="{2755A11F-3320-49E1-BEE6-C53B2E5CB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85603"/>
            <a:ext cx="12291237" cy="81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DD57-9A1E-439C-870A-BFCD7F7B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481"/>
            <a:ext cx="10515600" cy="1029207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CORAL?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2F38-2A61-4A8B-A879-8D3BADAF3C99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central hub for real-time data from the National Oceanic and Atmospheric Administration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tool for scientists to monitor reef stress around the world and compare world conditions to world bleaching percentages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 interactive and engaging way to encourage interest in protecting one of Earth’s most important and beautiful resources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4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ADD8E-112D-4ACE-9BC7-BB0126DD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9730"/>
            <a:ext cx="3932237" cy="1069975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Built from the ground up with Python2.7</a:t>
            </a:r>
          </a:p>
        </p:txBody>
      </p:sp>
      <p:pic>
        <p:nvPicPr>
          <p:cNvPr id="8" name="Picture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825C52-E396-4AF7-BF05-EA73D8BF2A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1" b="9831"/>
          <a:stretch>
            <a:fillRect/>
          </a:stretch>
        </p:blipFill>
        <p:spPr>
          <a:xfrm>
            <a:off x="5183188" y="931025"/>
            <a:ext cx="6172200" cy="49300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53FE6A-D574-432F-8051-60252B7AE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gradFill>
            <a:gsLst>
              <a:gs pos="10000">
                <a:srgbClr val="06171C"/>
              </a:gs>
              <a:gs pos="100000">
                <a:srgbClr val="134251"/>
              </a:gs>
              <a:gs pos="65000">
                <a:srgbClr val="134251"/>
              </a:gs>
            </a:gsLst>
            <a:lin ang="13500000" scaled="0"/>
          </a:gra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Coded 100%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Modules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PIL (Python Image Library) for analysis of NOAA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MATPLOTLIB and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PyRoot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graphing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Tkinter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GUI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Urllib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image scraping</a:t>
            </a:r>
          </a:p>
          <a:p>
            <a:pPr lvl="1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Python?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Extremely versatile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Easy GUI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Easier to allow newcomers to create additional functions for the software (due to readability of existing code)</a:t>
            </a:r>
          </a:p>
        </p:txBody>
      </p:sp>
    </p:spTree>
    <p:extLst>
      <p:ext uri="{BB962C8B-B14F-4D97-AF65-F5344CB8AC3E}">
        <p14:creationId xmlns:p14="http://schemas.microsoft.com/office/powerpoint/2010/main" val="330213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BDD7-A30C-4DE0-8059-45F7DA50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A8040-5047-4514-A63B-D417AFA8602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DC7F7-3D2B-478D-93D1-98EF11DF9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7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</TotalTime>
  <Words>285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 Light</vt:lpstr>
      <vt:lpstr>Office Theme</vt:lpstr>
      <vt:lpstr>CORAL</vt:lpstr>
      <vt:lpstr>What are coral?</vt:lpstr>
      <vt:lpstr>The reefs are dying. </vt:lpstr>
      <vt:lpstr>PowerPoint Presentation</vt:lpstr>
      <vt:lpstr>What is CORAL?</vt:lpstr>
      <vt:lpstr>Built from the ground up with Python2.7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Farah</dc:creator>
  <cp:lastModifiedBy>Joseph Farah</cp:lastModifiedBy>
  <cp:revision>81</cp:revision>
  <dcterms:created xsi:type="dcterms:W3CDTF">2017-07-01T17:09:46Z</dcterms:created>
  <dcterms:modified xsi:type="dcterms:W3CDTF">2017-07-02T22:42:40Z</dcterms:modified>
</cp:coreProperties>
</file>